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CD100-7D47-4DF8-A444-3DD7F3977E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5624C1-6F23-47CA-AFC0-D97835DA93A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Présentation de l’entreprise</a:t>
          </a:r>
          <a:endParaRPr lang="en-US"/>
        </a:p>
      </dgm:t>
    </dgm:pt>
    <dgm:pt modelId="{C20B35E2-9DB6-4FCB-9E2A-79758AD0E3B3}" type="parTrans" cxnId="{2172D52C-0EAF-4AB8-B3D3-05B8D31A7DE8}">
      <dgm:prSet/>
      <dgm:spPr/>
      <dgm:t>
        <a:bodyPr/>
        <a:lstStyle/>
        <a:p>
          <a:endParaRPr lang="en-US"/>
        </a:p>
      </dgm:t>
    </dgm:pt>
    <dgm:pt modelId="{73E5C300-09BB-47B6-BF4C-8673B28F9B04}" type="sibTrans" cxnId="{2172D52C-0EAF-4AB8-B3D3-05B8D31A7DE8}">
      <dgm:prSet/>
      <dgm:spPr/>
      <dgm:t>
        <a:bodyPr/>
        <a:lstStyle/>
        <a:p>
          <a:endParaRPr lang="en-US"/>
        </a:p>
      </dgm:t>
    </dgm:pt>
    <dgm:pt modelId="{96BF73F3-13E2-409E-935C-B72B4F4EB42D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Présentation des activités</a:t>
          </a:r>
          <a:endParaRPr lang="en-US" dirty="0"/>
        </a:p>
      </dgm:t>
    </dgm:pt>
    <dgm:pt modelId="{1E5FE67A-D1C6-4EAD-90EE-338A668CB517}" type="parTrans" cxnId="{629B00FD-5291-4897-B5CB-D644456BADA6}">
      <dgm:prSet/>
      <dgm:spPr/>
      <dgm:t>
        <a:bodyPr/>
        <a:lstStyle/>
        <a:p>
          <a:endParaRPr lang="en-US"/>
        </a:p>
      </dgm:t>
    </dgm:pt>
    <dgm:pt modelId="{0F3DE6F4-3DD3-4142-B5C2-3CA7501A867B}" type="sibTrans" cxnId="{629B00FD-5291-4897-B5CB-D644456BADA6}">
      <dgm:prSet/>
      <dgm:spPr/>
      <dgm:t>
        <a:bodyPr/>
        <a:lstStyle/>
        <a:p>
          <a:endParaRPr lang="en-US"/>
        </a:p>
      </dgm:t>
    </dgm:pt>
    <dgm:pt modelId="{3C6C3844-5658-497D-A107-3214AE1DB69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Remerciement</a:t>
          </a:r>
          <a:endParaRPr lang="en-US" dirty="0"/>
        </a:p>
      </dgm:t>
    </dgm:pt>
    <dgm:pt modelId="{A31E89F0-0DDC-4EF3-A4A0-DB5356D456F0}" type="parTrans" cxnId="{5510E11F-33EF-4A48-A6DB-160E3E57BDA3}">
      <dgm:prSet/>
      <dgm:spPr/>
      <dgm:t>
        <a:bodyPr/>
        <a:lstStyle/>
        <a:p>
          <a:endParaRPr lang="en-US"/>
        </a:p>
      </dgm:t>
    </dgm:pt>
    <dgm:pt modelId="{B80AF79D-0B81-409E-88C3-35F599611E2F}" type="sibTrans" cxnId="{5510E11F-33EF-4A48-A6DB-160E3E57BDA3}">
      <dgm:prSet/>
      <dgm:spPr/>
      <dgm:t>
        <a:bodyPr/>
        <a:lstStyle/>
        <a:p>
          <a:endParaRPr lang="en-US"/>
        </a:p>
      </dgm:t>
    </dgm:pt>
    <dgm:pt modelId="{20CD7F2D-5430-4148-A886-C0C0D578AD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Présentation modules photocopieur canon</a:t>
          </a:r>
        </a:p>
      </dgm:t>
    </dgm:pt>
    <dgm:pt modelId="{84F3AC1B-16FC-484A-9D75-4BC913D1005A}" type="parTrans" cxnId="{4B25FA3B-E739-4E9C-816D-31872DCDC1F8}">
      <dgm:prSet/>
      <dgm:spPr/>
      <dgm:t>
        <a:bodyPr/>
        <a:lstStyle/>
        <a:p>
          <a:endParaRPr lang="fr-FR"/>
        </a:p>
      </dgm:t>
    </dgm:pt>
    <dgm:pt modelId="{D135F090-AC2A-43F0-9427-B67D195DD245}" type="sibTrans" cxnId="{4B25FA3B-E739-4E9C-816D-31872DCDC1F8}">
      <dgm:prSet/>
      <dgm:spPr/>
      <dgm:t>
        <a:bodyPr/>
        <a:lstStyle/>
        <a:p>
          <a:endParaRPr lang="fr-FR"/>
        </a:p>
      </dgm:t>
    </dgm:pt>
    <dgm:pt modelId="{E02D25C4-6059-4C48-B823-E08EDBE994A7}" type="pres">
      <dgm:prSet presAssocID="{F36CD100-7D47-4DF8-A444-3DD7F3977EFA}" presName="root" presStyleCnt="0">
        <dgm:presLayoutVars>
          <dgm:dir/>
          <dgm:resizeHandles val="exact"/>
        </dgm:presLayoutVars>
      </dgm:prSet>
      <dgm:spPr/>
    </dgm:pt>
    <dgm:pt modelId="{D8574C35-A36A-4356-A881-D81BA310B3D5}" type="pres">
      <dgm:prSet presAssocID="{935624C1-6F23-47CA-AFC0-D97835DA93A8}" presName="compNode" presStyleCnt="0"/>
      <dgm:spPr/>
    </dgm:pt>
    <dgm:pt modelId="{76B87D2D-2D71-4708-8F50-32E8AB36C001}" type="pres">
      <dgm:prSet presAssocID="{935624C1-6F23-47CA-AFC0-D97835DA93A8}" presName="bgRect" presStyleLbl="bgShp" presStyleIdx="0" presStyleCnt="4"/>
      <dgm:spPr/>
    </dgm:pt>
    <dgm:pt modelId="{5B3E8CB4-8799-4DCE-889D-1C43A547E7AE}" type="pres">
      <dgm:prSet presAssocID="{935624C1-6F23-47CA-AFC0-D97835DA93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5E3FF12D-08ED-40BF-9874-E7AACBB43F40}" type="pres">
      <dgm:prSet presAssocID="{935624C1-6F23-47CA-AFC0-D97835DA93A8}" presName="spaceRect" presStyleCnt="0"/>
      <dgm:spPr/>
    </dgm:pt>
    <dgm:pt modelId="{A4A8E880-FC28-427F-9E29-F30BE9BD3FB8}" type="pres">
      <dgm:prSet presAssocID="{935624C1-6F23-47CA-AFC0-D97835DA93A8}" presName="parTx" presStyleLbl="revTx" presStyleIdx="0" presStyleCnt="4">
        <dgm:presLayoutVars>
          <dgm:chMax val="0"/>
          <dgm:chPref val="0"/>
        </dgm:presLayoutVars>
      </dgm:prSet>
      <dgm:spPr/>
    </dgm:pt>
    <dgm:pt modelId="{66669BB1-A2A3-42FB-9B35-40E5E36EF468}" type="pres">
      <dgm:prSet presAssocID="{73E5C300-09BB-47B6-BF4C-8673B28F9B04}" presName="sibTrans" presStyleCnt="0"/>
      <dgm:spPr/>
    </dgm:pt>
    <dgm:pt modelId="{286B9548-816A-4BDB-954D-DADF61E51A18}" type="pres">
      <dgm:prSet presAssocID="{96BF73F3-13E2-409E-935C-B72B4F4EB42D}" presName="compNode" presStyleCnt="0"/>
      <dgm:spPr/>
    </dgm:pt>
    <dgm:pt modelId="{5AE95DB0-DE4F-4E8D-8443-B1B5C4FD2DB1}" type="pres">
      <dgm:prSet presAssocID="{96BF73F3-13E2-409E-935C-B72B4F4EB42D}" presName="bgRect" presStyleLbl="bgShp" presStyleIdx="1" presStyleCnt="4"/>
      <dgm:spPr/>
    </dgm:pt>
    <dgm:pt modelId="{4CD7F4D5-10B5-4B2D-A53E-5CA407298C5E}" type="pres">
      <dgm:prSet presAssocID="{96BF73F3-13E2-409E-935C-B72B4F4EB4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yon"/>
        </a:ext>
      </dgm:extLst>
    </dgm:pt>
    <dgm:pt modelId="{AF64F259-31D3-4A5D-B79D-9049F460CAEF}" type="pres">
      <dgm:prSet presAssocID="{96BF73F3-13E2-409E-935C-B72B4F4EB42D}" presName="spaceRect" presStyleCnt="0"/>
      <dgm:spPr/>
    </dgm:pt>
    <dgm:pt modelId="{18625027-D4E5-4B32-BB56-BBB9D59BF70B}" type="pres">
      <dgm:prSet presAssocID="{96BF73F3-13E2-409E-935C-B72B4F4EB42D}" presName="parTx" presStyleLbl="revTx" presStyleIdx="1" presStyleCnt="4">
        <dgm:presLayoutVars>
          <dgm:chMax val="0"/>
          <dgm:chPref val="0"/>
        </dgm:presLayoutVars>
      </dgm:prSet>
      <dgm:spPr/>
    </dgm:pt>
    <dgm:pt modelId="{159A042A-E8B1-41B4-9507-0A6001340AD6}" type="pres">
      <dgm:prSet presAssocID="{0F3DE6F4-3DD3-4142-B5C2-3CA7501A867B}" presName="sibTrans" presStyleCnt="0"/>
      <dgm:spPr/>
    </dgm:pt>
    <dgm:pt modelId="{D80A7B1D-C0FA-4B3F-8D41-9CF22D4D1602}" type="pres">
      <dgm:prSet presAssocID="{20CD7F2D-5430-4148-A886-C0C0D578AD58}" presName="compNode" presStyleCnt="0"/>
      <dgm:spPr/>
    </dgm:pt>
    <dgm:pt modelId="{7691788A-228C-4EC0-A02A-23D6F97B5809}" type="pres">
      <dgm:prSet presAssocID="{20CD7F2D-5430-4148-A886-C0C0D578AD58}" presName="bgRect" presStyleLbl="bgShp" presStyleIdx="2" presStyleCnt="4"/>
      <dgm:spPr/>
    </dgm:pt>
    <dgm:pt modelId="{CF5184FE-059B-4717-9BEC-B650179E32FF}" type="pres">
      <dgm:prSet presAssocID="{20CD7F2D-5430-4148-A886-C0C0D578AD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03318C1-9E8D-4564-B689-D0CD08D1EAE0}" type="pres">
      <dgm:prSet presAssocID="{20CD7F2D-5430-4148-A886-C0C0D578AD58}" presName="spaceRect" presStyleCnt="0"/>
      <dgm:spPr/>
    </dgm:pt>
    <dgm:pt modelId="{49E76B72-F86F-4F17-858B-EC73FEA67B51}" type="pres">
      <dgm:prSet presAssocID="{20CD7F2D-5430-4148-A886-C0C0D578AD58}" presName="parTx" presStyleLbl="revTx" presStyleIdx="2" presStyleCnt="4">
        <dgm:presLayoutVars>
          <dgm:chMax val="0"/>
          <dgm:chPref val="0"/>
        </dgm:presLayoutVars>
      </dgm:prSet>
      <dgm:spPr/>
    </dgm:pt>
    <dgm:pt modelId="{E422D4A6-052C-4AA3-BFB0-246C1761458D}" type="pres">
      <dgm:prSet presAssocID="{D135F090-AC2A-43F0-9427-B67D195DD245}" presName="sibTrans" presStyleCnt="0"/>
      <dgm:spPr/>
    </dgm:pt>
    <dgm:pt modelId="{96C6B4DA-7611-4536-9CCC-8F50F48CEABF}" type="pres">
      <dgm:prSet presAssocID="{3C6C3844-5658-497D-A107-3214AE1DB69A}" presName="compNode" presStyleCnt="0"/>
      <dgm:spPr/>
    </dgm:pt>
    <dgm:pt modelId="{3754C5E6-AF63-42B8-83AF-EF8110CDBB35}" type="pres">
      <dgm:prSet presAssocID="{3C6C3844-5658-497D-A107-3214AE1DB69A}" presName="bgRect" presStyleLbl="bgShp" presStyleIdx="3" presStyleCnt="4"/>
      <dgm:spPr/>
    </dgm:pt>
    <dgm:pt modelId="{B41DDC54-F4A6-4EF6-A926-CCDB90326CCA}" type="pres">
      <dgm:prSet presAssocID="{3C6C3844-5658-497D-A107-3214AE1DB69A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100F6FE0-1256-491F-BA25-77CE5B5CBEBD}" type="pres">
      <dgm:prSet presAssocID="{3C6C3844-5658-497D-A107-3214AE1DB69A}" presName="spaceRect" presStyleCnt="0"/>
      <dgm:spPr/>
    </dgm:pt>
    <dgm:pt modelId="{07B0E7BE-6849-4845-AFFF-43F4D2C0EF31}" type="pres">
      <dgm:prSet presAssocID="{3C6C3844-5658-497D-A107-3214AE1DB69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510E11F-33EF-4A48-A6DB-160E3E57BDA3}" srcId="{F36CD100-7D47-4DF8-A444-3DD7F3977EFA}" destId="{3C6C3844-5658-497D-A107-3214AE1DB69A}" srcOrd="3" destOrd="0" parTransId="{A31E89F0-0DDC-4EF3-A4A0-DB5356D456F0}" sibTransId="{B80AF79D-0B81-409E-88C3-35F599611E2F}"/>
    <dgm:cxn modelId="{2172D52C-0EAF-4AB8-B3D3-05B8D31A7DE8}" srcId="{F36CD100-7D47-4DF8-A444-3DD7F3977EFA}" destId="{935624C1-6F23-47CA-AFC0-D97835DA93A8}" srcOrd="0" destOrd="0" parTransId="{C20B35E2-9DB6-4FCB-9E2A-79758AD0E3B3}" sibTransId="{73E5C300-09BB-47B6-BF4C-8673B28F9B04}"/>
    <dgm:cxn modelId="{7C20E836-2CB9-4D73-89CE-572AF82313BC}" type="presOf" srcId="{F36CD100-7D47-4DF8-A444-3DD7F3977EFA}" destId="{E02D25C4-6059-4C48-B823-E08EDBE994A7}" srcOrd="0" destOrd="0" presId="urn:microsoft.com/office/officeart/2018/2/layout/IconVerticalSolidList"/>
    <dgm:cxn modelId="{4B25FA3B-E739-4E9C-816D-31872DCDC1F8}" srcId="{F36CD100-7D47-4DF8-A444-3DD7F3977EFA}" destId="{20CD7F2D-5430-4148-A886-C0C0D578AD58}" srcOrd="2" destOrd="0" parTransId="{84F3AC1B-16FC-484A-9D75-4BC913D1005A}" sibTransId="{D135F090-AC2A-43F0-9427-B67D195DD245}"/>
    <dgm:cxn modelId="{B3584E9B-50EA-4F0F-996B-83B47C614C6F}" type="presOf" srcId="{20CD7F2D-5430-4148-A886-C0C0D578AD58}" destId="{49E76B72-F86F-4F17-858B-EC73FEA67B51}" srcOrd="0" destOrd="0" presId="urn:microsoft.com/office/officeart/2018/2/layout/IconVerticalSolidList"/>
    <dgm:cxn modelId="{44FFF89F-9E5F-4A58-A256-F764471345C0}" type="presOf" srcId="{3C6C3844-5658-497D-A107-3214AE1DB69A}" destId="{07B0E7BE-6849-4845-AFFF-43F4D2C0EF31}" srcOrd="0" destOrd="0" presId="urn:microsoft.com/office/officeart/2018/2/layout/IconVerticalSolidList"/>
    <dgm:cxn modelId="{F10C0CB1-32D0-47A1-ADEF-69E8A754E517}" type="presOf" srcId="{96BF73F3-13E2-409E-935C-B72B4F4EB42D}" destId="{18625027-D4E5-4B32-BB56-BBB9D59BF70B}" srcOrd="0" destOrd="0" presId="urn:microsoft.com/office/officeart/2018/2/layout/IconVerticalSolidList"/>
    <dgm:cxn modelId="{C1A7A3DA-0119-4067-BD96-153B6EFD5004}" type="presOf" srcId="{935624C1-6F23-47CA-AFC0-D97835DA93A8}" destId="{A4A8E880-FC28-427F-9E29-F30BE9BD3FB8}" srcOrd="0" destOrd="0" presId="urn:microsoft.com/office/officeart/2018/2/layout/IconVerticalSolidList"/>
    <dgm:cxn modelId="{629B00FD-5291-4897-B5CB-D644456BADA6}" srcId="{F36CD100-7D47-4DF8-A444-3DD7F3977EFA}" destId="{96BF73F3-13E2-409E-935C-B72B4F4EB42D}" srcOrd="1" destOrd="0" parTransId="{1E5FE67A-D1C6-4EAD-90EE-338A668CB517}" sibTransId="{0F3DE6F4-3DD3-4142-B5C2-3CA7501A867B}"/>
    <dgm:cxn modelId="{ACEF0588-B0F9-4CB5-964D-131C3C5CF349}" type="presParOf" srcId="{E02D25C4-6059-4C48-B823-E08EDBE994A7}" destId="{D8574C35-A36A-4356-A881-D81BA310B3D5}" srcOrd="0" destOrd="0" presId="urn:microsoft.com/office/officeart/2018/2/layout/IconVerticalSolidList"/>
    <dgm:cxn modelId="{343AD589-4590-4DF8-96E5-4E8C3A69F3E1}" type="presParOf" srcId="{D8574C35-A36A-4356-A881-D81BA310B3D5}" destId="{76B87D2D-2D71-4708-8F50-32E8AB36C001}" srcOrd="0" destOrd="0" presId="urn:microsoft.com/office/officeart/2018/2/layout/IconVerticalSolidList"/>
    <dgm:cxn modelId="{6F6945C8-E35F-40A5-8F91-25185DBBF0BD}" type="presParOf" srcId="{D8574C35-A36A-4356-A881-D81BA310B3D5}" destId="{5B3E8CB4-8799-4DCE-889D-1C43A547E7AE}" srcOrd="1" destOrd="0" presId="urn:microsoft.com/office/officeart/2018/2/layout/IconVerticalSolidList"/>
    <dgm:cxn modelId="{DAC70135-EF9E-415F-A31E-492D6A729A23}" type="presParOf" srcId="{D8574C35-A36A-4356-A881-D81BA310B3D5}" destId="{5E3FF12D-08ED-40BF-9874-E7AACBB43F40}" srcOrd="2" destOrd="0" presId="urn:microsoft.com/office/officeart/2018/2/layout/IconVerticalSolidList"/>
    <dgm:cxn modelId="{17E8CD5A-618B-458B-990A-CE93FD2BF7C0}" type="presParOf" srcId="{D8574C35-A36A-4356-A881-D81BA310B3D5}" destId="{A4A8E880-FC28-427F-9E29-F30BE9BD3FB8}" srcOrd="3" destOrd="0" presId="urn:microsoft.com/office/officeart/2018/2/layout/IconVerticalSolidList"/>
    <dgm:cxn modelId="{0C536A55-6A63-4963-AB92-7CFF0A08E6B8}" type="presParOf" srcId="{E02D25C4-6059-4C48-B823-E08EDBE994A7}" destId="{66669BB1-A2A3-42FB-9B35-40E5E36EF468}" srcOrd="1" destOrd="0" presId="urn:microsoft.com/office/officeart/2018/2/layout/IconVerticalSolidList"/>
    <dgm:cxn modelId="{C4719352-E83B-43B4-8528-8050DC03BB21}" type="presParOf" srcId="{E02D25C4-6059-4C48-B823-E08EDBE994A7}" destId="{286B9548-816A-4BDB-954D-DADF61E51A18}" srcOrd="2" destOrd="0" presId="urn:microsoft.com/office/officeart/2018/2/layout/IconVerticalSolidList"/>
    <dgm:cxn modelId="{CCD88C84-B1E4-4FE6-AFE7-9C2897B5CB02}" type="presParOf" srcId="{286B9548-816A-4BDB-954D-DADF61E51A18}" destId="{5AE95DB0-DE4F-4E8D-8443-B1B5C4FD2DB1}" srcOrd="0" destOrd="0" presId="urn:microsoft.com/office/officeart/2018/2/layout/IconVerticalSolidList"/>
    <dgm:cxn modelId="{0007CA99-C60E-4571-9B60-B6EEF7CAE517}" type="presParOf" srcId="{286B9548-816A-4BDB-954D-DADF61E51A18}" destId="{4CD7F4D5-10B5-4B2D-A53E-5CA407298C5E}" srcOrd="1" destOrd="0" presId="urn:microsoft.com/office/officeart/2018/2/layout/IconVerticalSolidList"/>
    <dgm:cxn modelId="{2ADA9B9D-4F20-4040-A32F-F3675FFABAB6}" type="presParOf" srcId="{286B9548-816A-4BDB-954D-DADF61E51A18}" destId="{AF64F259-31D3-4A5D-B79D-9049F460CAEF}" srcOrd="2" destOrd="0" presId="urn:microsoft.com/office/officeart/2018/2/layout/IconVerticalSolidList"/>
    <dgm:cxn modelId="{7DEF0B26-DFB7-4AFC-8EF8-8663EFECA792}" type="presParOf" srcId="{286B9548-816A-4BDB-954D-DADF61E51A18}" destId="{18625027-D4E5-4B32-BB56-BBB9D59BF70B}" srcOrd="3" destOrd="0" presId="urn:microsoft.com/office/officeart/2018/2/layout/IconVerticalSolidList"/>
    <dgm:cxn modelId="{8DAADE4F-5454-408A-9594-5F89BC566319}" type="presParOf" srcId="{E02D25C4-6059-4C48-B823-E08EDBE994A7}" destId="{159A042A-E8B1-41B4-9507-0A6001340AD6}" srcOrd="3" destOrd="0" presId="urn:microsoft.com/office/officeart/2018/2/layout/IconVerticalSolidList"/>
    <dgm:cxn modelId="{FD7A4B13-35F2-48CE-B093-35526A3B7721}" type="presParOf" srcId="{E02D25C4-6059-4C48-B823-E08EDBE994A7}" destId="{D80A7B1D-C0FA-4B3F-8D41-9CF22D4D1602}" srcOrd="4" destOrd="0" presId="urn:microsoft.com/office/officeart/2018/2/layout/IconVerticalSolidList"/>
    <dgm:cxn modelId="{400F9BF9-615D-4998-A225-A1A3712ECB44}" type="presParOf" srcId="{D80A7B1D-C0FA-4B3F-8D41-9CF22D4D1602}" destId="{7691788A-228C-4EC0-A02A-23D6F97B5809}" srcOrd="0" destOrd="0" presId="urn:microsoft.com/office/officeart/2018/2/layout/IconVerticalSolidList"/>
    <dgm:cxn modelId="{E8F7BC9E-7A1D-48FC-9EE5-D56D41CF873C}" type="presParOf" srcId="{D80A7B1D-C0FA-4B3F-8D41-9CF22D4D1602}" destId="{CF5184FE-059B-4717-9BEC-B650179E32FF}" srcOrd="1" destOrd="0" presId="urn:microsoft.com/office/officeart/2018/2/layout/IconVerticalSolidList"/>
    <dgm:cxn modelId="{3374374B-D41F-46CA-AD14-97790665C9AA}" type="presParOf" srcId="{D80A7B1D-C0FA-4B3F-8D41-9CF22D4D1602}" destId="{703318C1-9E8D-4564-B689-D0CD08D1EAE0}" srcOrd="2" destOrd="0" presId="urn:microsoft.com/office/officeart/2018/2/layout/IconVerticalSolidList"/>
    <dgm:cxn modelId="{459EDBD7-F08C-4564-B157-89EBDC3FB6D6}" type="presParOf" srcId="{D80A7B1D-C0FA-4B3F-8D41-9CF22D4D1602}" destId="{49E76B72-F86F-4F17-858B-EC73FEA67B51}" srcOrd="3" destOrd="0" presId="urn:microsoft.com/office/officeart/2018/2/layout/IconVerticalSolidList"/>
    <dgm:cxn modelId="{4FA1E0CD-2D3A-4E2E-88F9-551802A823F6}" type="presParOf" srcId="{E02D25C4-6059-4C48-B823-E08EDBE994A7}" destId="{E422D4A6-052C-4AA3-BFB0-246C1761458D}" srcOrd="5" destOrd="0" presId="urn:microsoft.com/office/officeart/2018/2/layout/IconVerticalSolidList"/>
    <dgm:cxn modelId="{E7721165-473A-4550-8D8A-09F7A71E88B6}" type="presParOf" srcId="{E02D25C4-6059-4C48-B823-E08EDBE994A7}" destId="{96C6B4DA-7611-4536-9CCC-8F50F48CEABF}" srcOrd="6" destOrd="0" presId="urn:microsoft.com/office/officeart/2018/2/layout/IconVerticalSolidList"/>
    <dgm:cxn modelId="{861C7B6F-24B7-4812-B7FA-AF83A55D3BD3}" type="presParOf" srcId="{96C6B4DA-7611-4536-9CCC-8F50F48CEABF}" destId="{3754C5E6-AF63-42B8-83AF-EF8110CDBB35}" srcOrd="0" destOrd="0" presId="urn:microsoft.com/office/officeart/2018/2/layout/IconVerticalSolidList"/>
    <dgm:cxn modelId="{6F301CD1-5035-4A32-9CF8-72A7469B9BDF}" type="presParOf" srcId="{96C6B4DA-7611-4536-9CCC-8F50F48CEABF}" destId="{B41DDC54-F4A6-4EF6-A926-CCDB90326CCA}" srcOrd="1" destOrd="0" presId="urn:microsoft.com/office/officeart/2018/2/layout/IconVerticalSolidList"/>
    <dgm:cxn modelId="{9C910D2D-0B05-4716-83D1-7D8CDF726FD6}" type="presParOf" srcId="{96C6B4DA-7611-4536-9CCC-8F50F48CEABF}" destId="{100F6FE0-1256-491F-BA25-77CE5B5CBEBD}" srcOrd="2" destOrd="0" presId="urn:microsoft.com/office/officeart/2018/2/layout/IconVerticalSolidList"/>
    <dgm:cxn modelId="{C150F0B4-C14E-4DB0-9FD1-8516CAD08651}" type="presParOf" srcId="{96C6B4DA-7611-4536-9CCC-8F50F48CEABF}" destId="{07B0E7BE-6849-4845-AFFF-43F4D2C0EF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87D2D-2D71-4708-8F50-32E8AB36C001}">
      <dsp:nvSpPr>
        <dsp:cNvPr id="0" name=""/>
        <dsp:cNvSpPr/>
      </dsp:nvSpPr>
      <dsp:spPr>
        <a:xfrm>
          <a:off x="0" y="2111"/>
          <a:ext cx="4092594" cy="1070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E8CB4-8799-4DCE-889D-1C43A547E7AE}">
      <dsp:nvSpPr>
        <dsp:cNvPr id="0" name=""/>
        <dsp:cNvSpPr/>
      </dsp:nvSpPr>
      <dsp:spPr>
        <a:xfrm>
          <a:off x="323762" y="242927"/>
          <a:ext cx="588659" cy="588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8E880-FC28-427F-9E29-F30BE9BD3FB8}">
      <dsp:nvSpPr>
        <dsp:cNvPr id="0" name=""/>
        <dsp:cNvSpPr/>
      </dsp:nvSpPr>
      <dsp:spPr>
        <a:xfrm>
          <a:off x="1236185" y="2111"/>
          <a:ext cx="2856408" cy="107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72" tIns="113272" rIns="113272" bIns="11327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Présentation de l’entreprise</a:t>
          </a:r>
          <a:endParaRPr lang="en-US" sz="1900" kern="1200"/>
        </a:p>
      </dsp:txBody>
      <dsp:txXfrm>
        <a:off x="1236185" y="2111"/>
        <a:ext cx="2856408" cy="1070290"/>
      </dsp:txXfrm>
    </dsp:sp>
    <dsp:sp modelId="{5AE95DB0-DE4F-4E8D-8443-B1B5C4FD2DB1}">
      <dsp:nvSpPr>
        <dsp:cNvPr id="0" name=""/>
        <dsp:cNvSpPr/>
      </dsp:nvSpPr>
      <dsp:spPr>
        <a:xfrm>
          <a:off x="0" y="1339974"/>
          <a:ext cx="4092594" cy="1070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7F4D5-10B5-4B2D-A53E-5CA407298C5E}">
      <dsp:nvSpPr>
        <dsp:cNvPr id="0" name=""/>
        <dsp:cNvSpPr/>
      </dsp:nvSpPr>
      <dsp:spPr>
        <a:xfrm>
          <a:off x="323762" y="1580790"/>
          <a:ext cx="588659" cy="588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25027-D4E5-4B32-BB56-BBB9D59BF70B}">
      <dsp:nvSpPr>
        <dsp:cNvPr id="0" name=""/>
        <dsp:cNvSpPr/>
      </dsp:nvSpPr>
      <dsp:spPr>
        <a:xfrm>
          <a:off x="1236185" y="1339974"/>
          <a:ext cx="2856408" cy="107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72" tIns="113272" rIns="113272" bIns="11327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Présentation des activités</a:t>
          </a:r>
          <a:endParaRPr lang="en-US" sz="1900" kern="1200" dirty="0"/>
        </a:p>
      </dsp:txBody>
      <dsp:txXfrm>
        <a:off x="1236185" y="1339974"/>
        <a:ext cx="2856408" cy="1070290"/>
      </dsp:txXfrm>
    </dsp:sp>
    <dsp:sp modelId="{7691788A-228C-4EC0-A02A-23D6F97B5809}">
      <dsp:nvSpPr>
        <dsp:cNvPr id="0" name=""/>
        <dsp:cNvSpPr/>
      </dsp:nvSpPr>
      <dsp:spPr>
        <a:xfrm>
          <a:off x="0" y="2677837"/>
          <a:ext cx="4092594" cy="1070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184FE-059B-4717-9BEC-B650179E32FF}">
      <dsp:nvSpPr>
        <dsp:cNvPr id="0" name=""/>
        <dsp:cNvSpPr/>
      </dsp:nvSpPr>
      <dsp:spPr>
        <a:xfrm>
          <a:off x="323762" y="2918653"/>
          <a:ext cx="588659" cy="588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76B72-F86F-4F17-858B-EC73FEA67B51}">
      <dsp:nvSpPr>
        <dsp:cNvPr id="0" name=""/>
        <dsp:cNvSpPr/>
      </dsp:nvSpPr>
      <dsp:spPr>
        <a:xfrm>
          <a:off x="1236185" y="2677837"/>
          <a:ext cx="2856408" cy="107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72" tIns="113272" rIns="113272" bIns="11327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Présentation modules photocopieur canon</a:t>
          </a:r>
        </a:p>
      </dsp:txBody>
      <dsp:txXfrm>
        <a:off x="1236185" y="2677837"/>
        <a:ext cx="2856408" cy="1070290"/>
      </dsp:txXfrm>
    </dsp:sp>
    <dsp:sp modelId="{3754C5E6-AF63-42B8-83AF-EF8110CDBB35}">
      <dsp:nvSpPr>
        <dsp:cNvPr id="0" name=""/>
        <dsp:cNvSpPr/>
      </dsp:nvSpPr>
      <dsp:spPr>
        <a:xfrm>
          <a:off x="0" y="4015700"/>
          <a:ext cx="4092594" cy="10702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DDC54-F4A6-4EF6-A926-CCDB90326CCA}">
      <dsp:nvSpPr>
        <dsp:cNvPr id="0" name=""/>
        <dsp:cNvSpPr/>
      </dsp:nvSpPr>
      <dsp:spPr>
        <a:xfrm>
          <a:off x="323762" y="4256516"/>
          <a:ext cx="588659" cy="58865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0E7BE-6849-4845-AFFF-43F4D2C0EF31}">
      <dsp:nvSpPr>
        <dsp:cNvPr id="0" name=""/>
        <dsp:cNvSpPr/>
      </dsp:nvSpPr>
      <dsp:spPr>
        <a:xfrm>
          <a:off x="1236185" y="4015700"/>
          <a:ext cx="2856408" cy="107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72" tIns="113272" rIns="113272" bIns="11327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Remerciement</a:t>
          </a:r>
          <a:endParaRPr lang="en-US" sz="1900" kern="1200" dirty="0"/>
        </a:p>
      </dsp:txBody>
      <dsp:txXfrm>
        <a:off x="1236185" y="4015700"/>
        <a:ext cx="2856408" cy="1070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12:12:56.4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24575,'142'26'0,"-10"-13"0,18-1 0,-26 1 0,-19 1 0,107 24 0,-62-14 0,-107-15 0,1-3 0,0-3 0,63-8 0,60-8 0,-114 7 0,1 3 0,78 11 0,132 5 0,-245-9 0,0 0 0,0 2 0,-1 1 0,0 1 0,0 2 0,0 0 0,-1 2 0,0 0 0,0 2 0,-1 1 0,18 20 0,-10-10 0,1-1 0,1-2 0,1-1 0,50 27 0,-46-33 0,6 3 0,1-2 0,65 15 0,33 1 0,26 2 0,-11-22 0,74 0 0,-15 1 0,-112-16 0,102 6 0,-170 1 0,14 3 0,1-4 0,56-5 0,-101 2 0,0 0 0,0 0 0,-1 0 0,1 0 0,0 0 0,0 0 0,0-1 0,0 1 0,0 0 0,0 0 0,0 0 0,0 0 0,0 0 0,0 0 0,0-1 0,0 1 0,0 0 0,0 0 0,0 0 0,0 0 0,0 0 0,0-1 0,0 1 0,0 0 0,0 0 0,0 0 0,0 0 0,0 0 0,0-1 0,0 1 0,0 0 0,0 0 0,0 0 0,0 0 0,1 0 0,-1 0 0,0 0 0,0-1 0,0 1 0,0 0 0,0 0 0,-21-9 0,-29-2 0,-54 15 0,-114 28 0,20-9 0,55-6 0,-202-13 0,165-8 0,43 8 0,-144-8 0,179-13 0,-78-4 0,162 19 0,1-1 0,-30-10 0,15 3 0,-100-14 0,-116 13 0,116-2 0,28 16 0,-118-7 0,125-8 0,-280-1 0,277 13 0,-32 13 0,57-15 0,-88 4 0,161-1 0,0 0 0,0-1 0,0 1 0,0 0 0,0 0 0,0 0 0,0 1 0,0-1 0,1 1 0,-1 0 0,0-1 0,1 1 0,-1 0 0,1 0 0,-1 0 0,1 1 0,0-1 0,-1 1 0,1-1 0,0 1 0,0-1 0,0 1 0,0 0 0,1 0 0,-1-1 0,0 1 0,1 0 0,-1 0 0,1 5 0,-2 12 0,1 1 0,0 0 0,2 30 0,-1 1 0,-2-20 0,-3 31 0,3-1 0,3 86 0,-1-143 0,1-1 0,0 0 0,0 1 0,0-1 0,0 0 0,1 0 0,-1 0 0,1-1 0,-1 1 0,1 0 0,0-1 0,0 0 0,0 1 0,0-1 0,1 0 0,-1-1 0,1 1 0,-1-1 0,1 1 0,-1-1 0,1 0 0,0 0 0,0-1 0,0 1 0,0-1 0,4 1 0,10 4 0,0-2 0,0 0 0,24 0 0,-32-3 0,220 10 0,-78 2 0,-77-6 0,96-9 0,-53-1 0,-25 5 0,98-5 0,-131-9 0,-36 7 0,-1 1 0,24 0 0,245 4-1365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12:13:39.64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88 0 24575,'584'0'0,"-551"3"0,0 0 0,-1 3 0,0 0 0,0 2 0,50 20 0,-43-14 0,1-2 0,60 11 0,-91-22 0,16 2 0,-21-1 0,-14-2 0,-391-3 0,367 1 0,1-1 0,0-2 0,-40-12 0,34 8 0,-71-8 0,-200 15 0,220 3 0,116 2 0,-1 2 0,27 7 0,90 17 0,58-22 0,-142-8 0,0 2 0,106 18 0,-96-6 0,1-4 0,111 2 0,-163-11-341,0 1 0,-1 0-1,29 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DF410-0F4D-401B-97FB-C21E2C971D43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8F204-6AE3-4964-87D6-DB12C4319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57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8F204-6AE3-4964-87D6-DB12C4319CE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20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8F204-6AE3-4964-87D6-DB12C4319CE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21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1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4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5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7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2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2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2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search?q=kirchner+bureatique&amp;client=opera-gx&amp;hs=gpH&amp;sxsrf=APwXEdcomcVJerNiAGoFrL28x8Q1usYurg%3A1685110761576&amp;ei=6b9wZMfjIuumkdUPwOai2AM&amp;ved=0ahUKEwiH_ObilpP_AhVrU6QEHUCzCDsQ4dUDCA4&amp;uact=5&amp;oq=kirchner+bureatique&amp;gs_lcp=Cgxnd3Mtd2l6LXNlcnAQAzIHCCMQsAIQJzIPCC4QDRATEK8BEMcBEIAEMggIABAeEA0QEzIICAAQHhANEBMyCggAEB4QDRAPEBM6BAgjECc6BwgjEIoFECc6DgguEIoFEMcBENEDEJECOggIABCKBRCRAjoFCC4QgAQ6BQgAEIAEOgsILhCABBDHARDRAzoNCC4QigUQxwEQ0QMQQzoICC4QigUQkQI6CgguEIoFENQCEEM6BwguEIoFEEM6BwgAEIoFEEM6CggAEIAEEBQQhwI6CgguEIAEEBQQhwI6CwguEIAEEMcBEK8BOggILhDUAhDLAToFCC4QywE6BQgAEMsBOgsILhDHARCvARDLAToHCC4QChDLAToLCC4QrwEQxwEQywE6BggAEBYQHjoICAAQFhAeEAo6CAgAEBYQHhAPOggIABCKBRCGAzoFCCEQoAE6BggAEB4QDToICAAQHhANEA9KBAhBGABQAFiSE2D8FGgAcAF4AIABZ4gB7wuSAQQxNy4ymAEAoAEBwAEB&amp;sclient=gws-wiz-ser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69F72C-E3FB-4C48-AEBD-AF7AC0D7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e image contenant art, origami&#10;&#10;Description générée automatiquement">
            <a:extLst>
              <a:ext uri="{FF2B5EF4-FFF2-40B4-BE49-F238E27FC236}">
                <a16:creationId xmlns:a16="http://schemas.microsoft.com/office/drawing/2014/main" id="{68E846B6-89FD-D1DE-ADC9-E19939B96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6" r="1055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8243FD-C3BF-6F32-16A5-833599384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220301"/>
            <a:ext cx="6096002" cy="363769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00B97D-57BF-1689-B0D9-0A243102C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343" y="125160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24184-3644-FA2C-FA56-82DF60960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056" y="2288754"/>
            <a:ext cx="3629891" cy="2283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Présentation rapport de Stage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C250F1-04A2-13F6-518D-67E59A38D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447" y="762000"/>
            <a:ext cx="4219149" cy="533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</a:rPr>
              <a:t>Date de stage 2021</a:t>
            </a:r>
            <a:endParaRPr lang="en-US" dirty="0">
              <a:effectLst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</a:rPr>
              <a:t>Du 17 </a:t>
            </a:r>
            <a:r>
              <a:rPr lang="en-US" dirty="0" err="1">
                <a:effectLst/>
              </a:rPr>
              <a:t>mai</a:t>
            </a:r>
            <a:r>
              <a:rPr lang="en-US" dirty="0">
                <a:effectLst/>
              </a:rPr>
              <a:t> au 26 </a:t>
            </a:r>
            <a:r>
              <a:rPr lang="en-US" dirty="0" err="1">
                <a:effectLst/>
              </a:rPr>
              <a:t>juin</a:t>
            </a:r>
            <a:r>
              <a:rPr lang="en-US" dirty="0">
                <a:effectLst/>
              </a:rPr>
              <a:t> 2021</a:t>
            </a: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</a:rPr>
              <a:t>Date de stage 2021 2022</a:t>
            </a:r>
            <a:endParaRPr lang="en-US" dirty="0">
              <a:effectLst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</a:rPr>
              <a:t>Du 22 </a:t>
            </a:r>
            <a:r>
              <a:rPr lang="en-US" dirty="0" err="1">
                <a:effectLst/>
              </a:rPr>
              <a:t>novembre</a:t>
            </a:r>
            <a:r>
              <a:rPr lang="en-US" dirty="0">
                <a:effectLst/>
              </a:rPr>
              <a:t> au 18 </a:t>
            </a:r>
            <a:r>
              <a:rPr lang="en-US" dirty="0" err="1">
                <a:effectLst/>
              </a:rPr>
              <a:t>décembre</a:t>
            </a:r>
            <a:r>
              <a:rPr lang="en-US" dirty="0">
                <a:effectLst/>
              </a:rPr>
              <a:t> 2021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</a:rPr>
              <a:t>Du 14 mars au 9 </a:t>
            </a:r>
            <a:r>
              <a:rPr lang="en-US" dirty="0" err="1">
                <a:effectLst/>
              </a:rPr>
              <a:t>avril</a:t>
            </a:r>
            <a:r>
              <a:rPr lang="en-US" dirty="0">
                <a:effectLst/>
              </a:rPr>
              <a:t> 2022</a:t>
            </a: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</a:rPr>
              <a:t>Date de stage 2022 2023</a:t>
            </a:r>
            <a:endParaRPr lang="en-US" dirty="0">
              <a:effectLst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</a:rPr>
              <a:t>Du 26 </a:t>
            </a:r>
            <a:r>
              <a:rPr lang="en-US" dirty="0" err="1">
                <a:effectLst/>
              </a:rPr>
              <a:t>septembre</a:t>
            </a:r>
            <a:r>
              <a:rPr lang="en-US" dirty="0">
                <a:effectLst/>
              </a:rPr>
              <a:t> au 22 </a:t>
            </a:r>
            <a:r>
              <a:rPr lang="en-US" dirty="0" err="1">
                <a:effectLst/>
              </a:rPr>
              <a:t>octobre</a:t>
            </a:r>
            <a:r>
              <a:rPr lang="en-US" dirty="0">
                <a:effectLst/>
              </a:rPr>
              <a:t> 2022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Du 16 </a:t>
            </a:r>
            <a:r>
              <a:rPr lang="en-US" dirty="0" err="1">
                <a:effectLst/>
              </a:rPr>
              <a:t>janvier</a:t>
            </a:r>
            <a:r>
              <a:rPr lang="en-US" dirty="0">
                <a:effectLst/>
              </a:rPr>
              <a:t> au 11 </a:t>
            </a:r>
            <a:r>
              <a:rPr lang="en-US" dirty="0" err="1">
                <a:effectLst/>
              </a:rPr>
              <a:t>février</a:t>
            </a:r>
            <a:r>
              <a:rPr lang="en-US" dirty="0">
                <a:effectLst/>
              </a:rPr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4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B00602-2D87-562D-123A-5B56D986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3900"/>
            <a:ext cx="4417522" cy="1181100"/>
          </a:xfrm>
        </p:spPr>
        <p:txBody>
          <a:bodyPr>
            <a:normAutofit/>
          </a:bodyPr>
          <a:lstStyle/>
          <a:p>
            <a:r>
              <a:rPr lang="fr-FR" dirty="0"/>
              <a:t>Activité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74C950-68F5-D8FD-F105-A23F553DB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2285997"/>
            <a:ext cx="4417521" cy="3890965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Accéder à l'interface web du photocopieur</a:t>
            </a: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informations du serveur SMTP </a:t>
            </a: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(Simple Mail Transfer Protocol)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serveur SMTP sert à envoyer des mails</a:t>
            </a:r>
          </a:p>
          <a:p>
            <a:endParaRPr lang="fr-FR" dirty="0"/>
          </a:p>
        </p:txBody>
      </p:sp>
      <p:pic>
        <p:nvPicPr>
          <p:cNvPr id="6" name="Image 5" descr="Une image contenant texte, capture d’écran, affichage&#10;&#10;Description générée automatiquement">
            <a:extLst>
              <a:ext uri="{FF2B5EF4-FFF2-40B4-BE49-F238E27FC236}">
                <a16:creationId xmlns:a16="http://schemas.microsoft.com/office/drawing/2014/main" id="{8F42EE72-A35F-06E5-FB2D-2ACCAC7A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93" y="2236462"/>
            <a:ext cx="5889344" cy="24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6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D62DBC9-0E43-5A49-34DA-3E3E85D6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069" y="0"/>
            <a:ext cx="12336138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71F18F26-9CB2-9A92-5F43-CBF8E47F1C31}"/>
                  </a:ext>
                </a:extLst>
              </p14:cNvPr>
              <p14:cNvContentPartPr/>
              <p14:nvPr/>
            </p14:nvContentPartPr>
            <p14:xfrm>
              <a:off x="4203565" y="171300"/>
              <a:ext cx="1419840" cy="43830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71F18F26-9CB2-9A92-5F43-CBF8E47F1C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0565" y="108274"/>
                <a:ext cx="1545480" cy="56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A1D34A4F-7C5A-3997-4622-57135A14CD4F}"/>
                  </a:ext>
                </a:extLst>
              </p14:cNvPr>
              <p14:cNvContentPartPr/>
              <p14:nvPr/>
            </p14:nvContentPartPr>
            <p14:xfrm>
              <a:off x="4330800" y="475830"/>
              <a:ext cx="409680" cy="6156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A1D34A4F-7C5A-3997-4622-57135A14CD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7800" y="412830"/>
                <a:ext cx="535320" cy="1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19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A15E85-93CD-5582-2B04-4AA8D38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3900"/>
            <a:ext cx="4417522" cy="1181100"/>
          </a:xfrm>
        </p:spPr>
        <p:txBody>
          <a:bodyPr>
            <a:normAutofit/>
          </a:bodyPr>
          <a:lstStyle/>
          <a:p>
            <a:r>
              <a:rPr lang="fr-FR" dirty="0"/>
              <a:t>Activité 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BFBD4-8D3A-7CF8-352C-2326EC00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 la catégorie "Paramètres"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Dans : 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&gt;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Réglages E-mail/I-Fax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serveur SMTP, l'adresse e-mail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port utilisé par le serveur SMTP</a:t>
            </a:r>
          </a:p>
        </p:txBody>
      </p:sp>
      <p:pic>
        <p:nvPicPr>
          <p:cNvPr id="4" name="Image 3" descr="Une image contenant texte, logiciel, Icône d’ordinateur, Page web&#10;&#10;Description générée automatiquement">
            <a:extLst>
              <a:ext uri="{FF2B5EF4-FFF2-40B4-BE49-F238E27FC236}">
                <a16:creationId xmlns:a16="http://schemas.microsoft.com/office/drawing/2014/main" id="{57C6BD87-C5F1-C852-8597-4166D867F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2" t="24636" r="25599" b="-2199"/>
          <a:stretch/>
        </p:blipFill>
        <p:spPr bwMode="auto">
          <a:xfrm>
            <a:off x="4645117" y="1323526"/>
            <a:ext cx="7546882" cy="450780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650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26DD882-9EA6-DF4B-AF70-0C6166EA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B2E755-2902-3512-ABBE-E472FC03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10164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B5166-34F6-778B-C03F-545BB7CD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877" y="-212098"/>
            <a:ext cx="7714388" cy="104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Activité</a:t>
            </a:r>
            <a:r>
              <a:rPr lang="en-US" dirty="0"/>
              <a:t>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F8E7D-E3CF-0A95-E6CB-EF2BB6CF9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806" y="1035817"/>
            <a:ext cx="7714388" cy="7805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>
                <a:effectLst/>
              </a:rPr>
              <a:t>les </a:t>
            </a:r>
            <a:r>
              <a:rPr lang="en-US" dirty="0" err="1">
                <a:effectLst/>
              </a:rPr>
              <a:t>informations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d’authentification</a:t>
            </a:r>
            <a:r>
              <a:rPr lang="en-US" dirty="0">
                <a:effectLst/>
              </a:rPr>
              <a:t> du </a:t>
            </a:r>
            <a:r>
              <a:rPr lang="en-US" dirty="0" err="1">
                <a:effectLst/>
              </a:rPr>
              <a:t>serveur</a:t>
            </a:r>
            <a:r>
              <a:rPr lang="en-US" dirty="0">
                <a:effectLst/>
              </a:rPr>
              <a:t> smtp.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6" name="Image 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8F38FD6-CDDD-5DE1-373E-A2647DC72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5"/>
          <a:stretch/>
        </p:blipFill>
        <p:spPr bwMode="auto">
          <a:xfrm>
            <a:off x="1084126" y="1758313"/>
            <a:ext cx="10023748" cy="44812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6A2EB7-6350-58C2-B619-F0C3C0C0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4" y="517139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B1BB89-1A69-7064-807E-1F6FF921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290375"/>
            <a:ext cx="5143500" cy="533633"/>
          </a:xfrm>
        </p:spPr>
        <p:txBody>
          <a:bodyPr>
            <a:normAutofit fontScale="90000"/>
          </a:bodyPr>
          <a:lstStyle/>
          <a:p>
            <a:r>
              <a:rPr lang="fr-FR" dirty="0"/>
              <a:t>Activité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54EF97-7D44-3D25-0F3C-BD552850C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175283"/>
            <a:ext cx="5133145" cy="3890965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réer le carnet d'adresses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le copieur &gt; Lire et envoyer</a:t>
            </a: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Mémor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Dest."</a:t>
            </a:r>
            <a:endParaRPr lang="fr-FR" dirty="0"/>
          </a:p>
        </p:txBody>
      </p:sp>
      <p:pic>
        <p:nvPicPr>
          <p:cNvPr id="6" name="Image 5" descr="Une image contenant texte, capture d’écran, Système d’exploitation, logo&#10;&#10;Description générée automatiquement">
            <a:extLst>
              <a:ext uri="{FF2B5EF4-FFF2-40B4-BE49-F238E27FC236}">
                <a16:creationId xmlns:a16="http://schemas.microsoft.com/office/drawing/2014/main" id="{3C9636BC-280A-09E5-1B72-3DCE3EFB9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032" y="272089"/>
            <a:ext cx="6447727" cy="4368339"/>
          </a:xfrm>
          <a:prstGeom prst="rect">
            <a:avLst/>
          </a:prstGeom>
          <a:noFill/>
        </p:spPr>
      </p:pic>
      <p:pic>
        <p:nvPicPr>
          <p:cNvPr id="7" name="Image 6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019F263D-64DF-1FA6-94F8-3FDCD794D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241" y="2761971"/>
            <a:ext cx="3278134" cy="3868006"/>
          </a:xfrm>
          <a:prstGeom prst="rect">
            <a:avLst/>
          </a:prstGeom>
          <a:noFill/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A7C1394-E23C-10F2-297C-C5BFD4B05F28}"/>
              </a:ext>
            </a:extLst>
          </p:cNvPr>
          <p:cNvSpPr/>
          <p:nvPr/>
        </p:nvSpPr>
        <p:spPr>
          <a:xfrm>
            <a:off x="6453408" y="1714949"/>
            <a:ext cx="1856091" cy="1950469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4368BEA-87E5-63C2-D9E0-17D95A4BD294}"/>
              </a:ext>
            </a:extLst>
          </p:cNvPr>
          <p:cNvSpPr/>
          <p:nvPr/>
        </p:nvSpPr>
        <p:spPr>
          <a:xfrm>
            <a:off x="2946741" y="4189337"/>
            <a:ext cx="1286571" cy="611082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733B9BF-5B03-78EF-AA5E-6572F1D0CE5E}"/>
              </a:ext>
            </a:extLst>
          </p:cNvPr>
          <p:cNvSpPr/>
          <p:nvPr/>
        </p:nvSpPr>
        <p:spPr>
          <a:xfrm>
            <a:off x="917352" y="3125704"/>
            <a:ext cx="1806798" cy="611082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04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3779F-6845-0B69-37D8-18BC6DED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B83859-AA1E-FE1A-B475-66DF5615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3848100" cy="3890965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Entrer le nom de la personne 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Son adresse e-mail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Valider avec « ok »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Scan mail fonctionne pareil que scan fichier dans le carnet d’adresse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D5A4A0-0373-E9EA-62AD-C12E4ABFF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84" y="855343"/>
            <a:ext cx="7110389" cy="5147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33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E7218290-08E7-4AB8-8549-F625B01F0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013B667-FDBE-FFE7-B746-A933187E6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407622"/>
            <a:ext cx="12191999" cy="5453467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D4FB62-2C9B-7838-3AE7-39C64DC4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3900"/>
            <a:ext cx="5143500" cy="1181100"/>
          </a:xfrm>
        </p:spPr>
        <p:txBody>
          <a:bodyPr>
            <a:normAutofit/>
          </a:bodyPr>
          <a:lstStyle/>
          <a:p>
            <a:r>
              <a:rPr lang="fr-FR" dirty="0"/>
              <a:t>Activité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AAEA97-457F-1623-9E59-6D5542817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4977245" cy="3890965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Numérisation par e-mail est maintenant disponible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Numériser sur son ordinateur est toujours disponible</a:t>
            </a:r>
          </a:p>
          <a:p>
            <a:endParaRPr lang="fr-FR" dirty="0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F086E331-35B6-B3DF-6734-407ACD078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058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Photocopieur Couleur CANON DX C5840i | Mon Copieur">
            <a:extLst>
              <a:ext uri="{FF2B5EF4-FFF2-40B4-BE49-F238E27FC236}">
                <a16:creationId xmlns:a16="http://schemas.microsoft.com/office/drawing/2014/main" id="{405903EA-5352-966B-DBA4-DF520682F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7381" r="14569" b="5800"/>
          <a:stretch/>
        </p:blipFill>
        <p:spPr bwMode="auto">
          <a:xfrm>
            <a:off x="7548425" y="2012572"/>
            <a:ext cx="3303078" cy="28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9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36ACF6A-FC06-4E10-819E-2E7BC6978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5F12CF4-2DA8-61EA-0A5C-3753DDDAD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95B247-275F-2F09-C5CD-C61313E4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62" y="1905001"/>
            <a:ext cx="3936275" cy="17579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/>
              <a:t>Présentation module photocopieur canon</a:t>
            </a:r>
          </a:p>
        </p:txBody>
      </p:sp>
      <p:pic>
        <p:nvPicPr>
          <p:cNvPr id="1026" name="Picture 2" descr="COPIEUR CANON IR DX C 5840 I">
            <a:extLst>
              <a:ext uri="{FF2B5EF4-FFF2-40B4-BE49-F238E27FC236}">
                <a16:creationId xmlns:a16="http://schemas.microsoft.com/office/drawing/2014/main" id="{98F41364-581A-8F1D-E544-CFE7F7773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r="6620"/>
          <a:stretch/>
        </p:blipFill>
        <p:spPr bwMode="auto">
          <a:xfrm>
            <a:off x="6095999" y="1"/>
            <a:ext cx="609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7B9466E0-3884-B930-091B-5BB027876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2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5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317BD-31D4-453A-F8B5-3F78291D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614362"/>
          </a:xfrm>
        </p:spPr>
        <p:txBody>
          <a:bodyPr/>
          <a:lstStyle/>
          <a:p>
            <a:r>
              <a:rPr lang="fr-FR" dirty="0"/>
              <a:t>Remerciement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D28AA3-E009-04CC-4A03-495C17F99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Leur expertise, leur soutien et leur volonté de partager leurs connaissances ont grandement contribué à mon apprentissage et à mon développement professionnel. 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Je tiens à exprimer ma gratitude envers les responsables de l'entreprise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je souhaite remercier l'ensemble du personnel de Kirchner Bureautique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Je suis reconnaissant d'avoir eu l'opportunité de faire partie de l'équipe Kirchner Bureautique </a:t>
            </a:r>
          </a:p>
        </p:txBody>
      </p:sp>
    </p:spTree>
    <p:extLst>
      <p:ext uri="{BB962C8B-B14F-4D97-AF65-F5344CB8AC3E}">
        <p14:creationId xmlns:p14="http://schemas.microsoft.com/office/powerpoint/2010/main" val="243884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51C6D-A440-71F4-45C3-86809652E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9FA5DBC-93F5-A63F-41A3-8C0F26EE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341" y="125160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419F49-8025-CA2F-92A9-67B241E4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828" y="2286000"/>
            <a:ext cx="3643951" cy="2286000"/>
          </a:xfrm>
        </p:spPr>
        <p:txBody>
          <a:bodyPr anchor="ctr">
            <a:normAutofit/>
          </a:bodyPr>
          <a:lstStyle/>
          <a:p>
            <a:pPr algn="ctr"/>
            <a:r>
              <a:rPr lang="fr-FR" dirty="0"/>
              <a:t>Sommaire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E0AE847-1814-9422-8128-B2C4966A7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29287"/>
              </p:ext>
            </p:extLst>
          </p:nvPr>
        </p:nvGraphicFramePr>
        <p:xfrm>
          <a:off x="7048500" y="886352"/>
          <a:ext cx="4092594" cy="508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0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5500FE-6D64-7E2B-107D-90780D5E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64771"/>
            <a:ext cx="4274158" cy="1140229"/>
          </a:xfrm>
        </p:spPr>
        <p:txBody>
          <a:bodyPr>
            <a:normAutofit/>
          </a:bodyPr>
          <a:lstStyle/>
          <a:p>
            <a:r>
              <a:rPr lang="fr-FR" dirty="0"/>
              <a:t>Présentation entreprise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70E6DF-7F50-6808-E61C-54418EE8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45054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otalité de mes périodes de PFMP 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’entreprise Kirchner bureautique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ondée en 1971</a:t>
            </a:r>
          </a:p>
          <a:p>
            <a:pPr>
              <a:lnSpc>
                <a:spcPct val="110000"/>
              </a:lnSpc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Dernier changement de direction en 2021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Gérants 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monsieur Rene FOTRE et monsieur Benoît RICHARD</a:t>
            </a:r>
          </a:p>
          <a:p>
            <a:pPr>
              <a:lnSpc>
                <a:spcPct val="110000"/>
              </a:lnSpc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Systèmes d'impression, les Systèmes d'encaissement, les Mobilier de bureau, l’Informatique et réseau.</a:t>
            </a:r>
          </a:p>
          <a:p>
            <a:pPr>
              <a:lnSpc>
                <a:spcPct val="110000"/>
              </a:lnSpc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gérants, 2 secrétaires, 1 comptable, 2 monteurs/livreurs, 4 commerciaux et 9 techniciens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83DE4F2-E127-9EB5-D502-A101EED1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E846EAC-5575-E5C8-46C9-DF671D58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5341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Kirchner Bureautique - Kirchner-bureautique">
            <a:extLst>
              <a:ext uri="{FF2B5EF4-FFF2-40B4-BE49-F238E27FC236}">
                <a16:creationId xmlns:a16="http://schemas.microsoft.com/office/drawing/2014/main" id="{D84DC5F8-FBC6-E7FC-F7C8-0A9598CA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7006" y="3023483"/>
            <a:ext cx="2776232" cy="81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6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6BC79-9E50-D64B-6B20-146493CF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771116"/>
          </a:xfrm>
        </p:spPr>
        <p:txBody>
          <a:bodyPr/>
          <a:lstStyle/>
          <a:p>
            <a:pPr algn="ctr"/>
            <a:r>
              <a:rPr lang="fr-FR" dirty="0"/>
              <a:t>Emplacement géographique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6339F0-9919-7530-4165-368D7814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23" y="2460707"/>
            <a:ext cx="10287000" cy="1500459"/>
          </a:xfrm>
        </p:spPr>
        <p:txBody>
          <a:bodyPr/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Agence de Sarrebourg </a:t>
            </a:r>
          </a:p>
          <a:p>
            <a:pPr marL="457200" fontAlgn="base">
              <a:lnSpc>
                <a:spcPct val="107000"/>
              </a:lnSpc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Rue de Strasbourg, 57400 Sarrebourg</a:t>
            </a:r>
          </a:p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 : </a:t>
            </a:r>
            <a:r>
              <a:rPr lang="fr-FR" kern="100" dirty="0"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03 87 03 11 13</a:t>
            </a:r>
            <a:endParaRPr lang="fr-FR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0514ED-C6C5-939F-479F-B310C27EDC1F}"/>
              </a:ext>
            </a:extLst>
          </p:cNvPr>
          <p:cNvSpPr txBox="1"/>
          <p:nvPr/>
        </p:nvSpPr>
        <p:spPr>
          <a:xfrm>
            <a:off x="2763977" y="1658573"/>
            <a:ext cx="6664045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Kirchner Bureautique a 2 agences, une à Sarrebourg et une à Steinbourg et deux bureaux</a:t>
            </a: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à Metz et un à</a:t>
            </a:r>
            <a:r>
              <a:rPr lang="fr-FR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Sarreguemines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811DE9-31FF-295B-AB2B-32993622A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44" y="3961166"/>
            <a:ext cx="11110558" cy="25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9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2DB21-6DAB-5791-86CB-04E27ACD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731928"/>
          </a:xfrm>
        </p:spPr>
        <p:txBody>
          <a:bodyPr/>
          <a:lstStyle/>
          <a:p>
            <a:pPr algn="ctr"/>
            <a:r>
              <a:rPr lang="fr-FR" dirty="0"/>
              <a:t>Emplacement géographique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DECC97-D62E-4F9E-30C6-AA1BBD58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8"/>
            <a:ext cx="10287000" cy="1358540"/>
          </a:xfrm>
        </p:spPr>
        <p:txBody>
          <a:bodyPr>
            <a:normAutofit lnSpcReduction="10000"/>
          </a:bodyPr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Agence de Steinbourg</a:t>
            </a:r>
          </a:p>
          <a:p>
            <a:pPr marL="457200" fontAlgn="base">
              <a:lnSpc>
                <a:spcPct val="107000"/>
              </a:lnSpc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 Sud Rue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Mayenhoffen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67790 Steinbourg</a:t>
            </a:r>
          </a:p>
          <a:p>
            <a:pPr marL="457200" fontAlgn="base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 : 03 88 91 25 76</a:t>
            </a:r>
          </a:p>
          <a:p>
            <a:pPr lvl="1"/>
            <a:endParaRPr lang="fr-FR" dirty="0"/>
          </a:p>
        </p:txBody>
      </p:sp>
      <p:pic>
        <p:nvPicPr>
          <p:cNvPr id="4" name="Image 3" descr="Aucune description de photo disponible.">
            <a:extLst>
              <a:ext uri="{FF2B5EF4-FFF2-40B4-BE49-F238E27FC236}">
                <a16:creationId xmlns:a16="http://schemas.microsoft.com/office/drawing/2014/main" id="{DFC8E724-4099-3527-EC06-852169F9A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028667"/>
            <a:ext cx="10494932" cy="2287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9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21F3B7-F553-0D65-0713-B9EDC4FD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3900"/>
            <a:ext cx="4417522" cy="1181100"/>
          </a:xfrm>
        </p:spPr>
        <p:txBody>
          <a:bodyPr>
            <a:normAutofit/>
          </a:bodyPr>
          <a:lstStyle/>
          <a:p>
            <a:r>
              <a:rPr lang="fr-FR" dirty="0"/>
              <a:t>Activité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CBF6D-40FE-D34A-D6B9-44128583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 curative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Photoc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opieur Canon </a:t>
            </a: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L’encre n’adhère pas sur la feuille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Photoc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opieur Canon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L'encre ne se fixe pas correctement sur le papier - Canon - i-SENSYS  LBP7100Cn LBP7110Cw - Guide de l'utilisateur (Manuel de produit)">
            <a:extLst>
              <a:ext uri="{FF2B5EF4-FFF2-40B4-BE49-F238E27FC236}">
                <a16:creationId xmlns:a16="http://schemas.microsoft.com/office/drawing/2014/main" id="{9AB1AB8E-4594-4FC8-F0CC-DAE3F8E35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8367" y="1132406"/>
            <a:ext cx="4536829" cy="4593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14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7BFE68-B880-2859-AB98-9A9A6DC1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71292"/>
            <a:ext cx="5143500" cy="1133708"/>
          </a:xfrm>
        </p:spPr>
        <p:txBody>
          <a:bodyPr>
            <a:normAutofit/>
          </a:bodyPr>
          <a:lstStyle/>
          <a:p>
            <a:r>
              <a:rPr lang="fr-FR"/>
              <a:t>Activité 1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3B9A57-3DAA-1F42-FE30-D95E2A32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5133145" cy="3890965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four utilisé avait un problème de chauffe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C’était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cause du problème</a:t>
            </a:r>
          </a:p>
        </p:txBody>
      </p:sp>
      <p:pic>
        <p:nvPicPr>
          <p:cNvPr id="4" name="Image 3" descr="Une image contenant machine, sol, intérieur&#10;&#10;Description générée automatiquement">
            <a:extLst>
              <a:ext uri="{FF2B5EF4-FFF2-40B4-BE49-F238E27FC236}">
                <a16:creationId xmlns:a16="http://schemas.microsoft.com/office/drawing/2014/main" id="{DD673744-FE92-D8E5-1865-3BCECB83B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" y="3965583"/>
            <a:ext cx="5133145" cy="1565608"/>
          </a:xfrm>
          <a:prstGeom prst="rect">
            <a:avLst/>
          </a:prstGeom>
        </p:spPr>
      </p:pic>
      <p:pic>
        <p:nvPicPr>
          <p:cNvPr id="5" name="Image 4" descr="Une image contenant intérieur, Appareils électroniques, texte, machine&#10;&#10;Description générée automatiquement">
            <a:extLst>
              <a:ext uri="{FF2B5EF4-FFF2-40B4-BE49-F238E27FC236}">
                <a16:creationId xmlns:a16="http://schemas.microsoft.com/office/drawing/2014/main" id="{180ED1B2-18F9-1C70-BF4D-D3428B80D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79" y="427736"/>
            <a:ext cx="5854413" cy="538606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12389B3-9262-DC5B-B828-480A1724397B}"/>
              </a:ext>
            </a:extLst>
          </p:cNvPr>
          <p:cNvSpPr/>
          <p:nvPr/>
        </p:nvSpPr>
        <p:spPr>
          <a:xfrm rot="325463">
            <a:off x="6373509" y="1667941"/>
            <a:ext cx="4190530" cy="1950469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78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089D0B-7537-2235-E2B3-B31B2377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3900"/>
            <a:ext cx="4417522" cy="1181100"/>
          </a:xfrm>
        </p:spPr>
        <p:txBody>
          <a:bodyPr>
            <a:normAutofit/>
          </a:bodyPr>
          <a:lstStyle/>
          <a:p>
            <a:r>
              <a:rPr lang="fr-FR" dirty="0"/>
              <a:t>Activité 1</a:t>
            </a: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38D74-92E3-3ACA-B466-3E1F96A57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r>
              <a:rPr lang="fr-FR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avons réussi à résoudre le problème</a:t>
            </a:r>
          </a:p>
          <a:p>
            <a:r>
              <a:rPr lang="fr-FR">
                <a:latin typeface="Calibri" panose="020F0502020204030204" pitchFamily="34" charset="0"/>
                <a:cs typeface="Times New Roman" panose="02020603050405020304" pitchFamily="18" charset="0"/>
              </a:rPr>
              <a:t>Le four a été remplacé </a:t>
            </a:r>
          </a:p>
          <a:p>
            <a:r>
              <a:rPr lang="fr-FR">
                <a:latin typeface="Calibri" panose="020F0502020204030204" pitchFamily="34" charset="0"/>
                <a:cs typeface="Times New Roman" panose="02020603050405020304" pitchFamily="18" charset="0"/>
              </a:rPr>
              <a:t>L’encre adhère à nouveau</a:t>
            </a:r>
          </a:p>
          <a:p>
            <a:r>
              <a:rPr lang="fr-FR">
                <a:latin typeface="Calibri" panose="020F0502020204030204" pitchFamily="34" charset="0"/>
                <a:cs typeface="Times New Roman" panose="02020603050405020304" pitchFamily="18" charset="0"/>
              </a:rPr>
              <a:t>Le photocopieur refonctionne </a:t>
            </a:r>
          </a:p>
        </p:txBody>
      </p:sp>
      <p:pic>
        <p:nvPicPr>
          <p:cNvPr id="1026" name="Picture 2" descr="Canon IR ADVANCE C355i- ISM DIGITAL">
            <a:extLst>
              <a:ext uri="{FF2B5EF4-FFF2-40B4-BE49-F238E27FC236}">
                <a16:creationId xmlns:a16="http://schemas.microsoft.com/office/drawing/2014/main" id="{946E882D-BDD0-6331-6233-9C2C6ED3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187" y="1132406"/>
            <a:ext cx="4593188" cy="45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EA888-AD22-65A0-B8D3-8559888E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694" y="762001"/>
            <a:ext cx="4231343" cy="1141004"/>
          </a:xfrm>
        </p:spPr>
        <p:txBody>
          <a:bodyPr>
            <a:normAutofit/>
          </a:bodyPr>
          <a:lstStyle/>
          <a:p>
            <a:r>
              <a:rPr lang="fr-FR" dirty="0"/>
              <a:t>Activité 2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83DE4F2-E127-9EB5-D502-A101EED16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3" y="0"/>
            <a:ext cx="6095999" cy="6858000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8B4D081D-BEB0-F616-C78E-B76F0370B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4" y="125160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96AB78-0E51-4C52-78CE-2CB4ADEA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98" y="2190992"/>
            <a:ext cx="2766497" cy="247601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29A4F8-5D8A-8DF2-30EA-FD1B7449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937" y="2291542"/>
            <a:ext cx="4219148" cy="3810000"/>
          </a:xfrm>
        </p:spPr>
        <p:txBody>
          <a:bodyPr>
            <a:normAutofit/>
          </a:bodyPr>
          <a:lstStyle/>
          <a:p>
            <a:r>
              <a:rPr lang="fr-FR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 d’une fonctionnalité</a:t>
            </a:r>
          </a:p>
          <a:p>
            <a:r>
              <a:rPr lang="fr-FR">
                <a:latin typeface="Calibri" panose="020F0502020204030204" pitchFamily="34" charset="0"/>
                <a:cs typeface="Times New Roman" panose="02020603050405020304" pitchFamily="18" charset="0"/>
              </a:rPr>
              <a:t>Fonctionnalité 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scan mail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Sans perde les scans fichiers</a:t>
            </a: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235942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LightSeedLeftStep">
      <a:dk1>
        <a:srgbClr val="000000"/>
      </a:dk1>
      <a:lt1>
        <a:srgbClr val="FFFFFF"/>
      </a:lt1>
      <a:dk2>
        <a:srgbClr val="213B37"/>
      </a:dk2>
      <a:lt2>
        <a:srgbClr val="E8E6E2"/>
      </a:lt2>
      <a:accent1>
        <a:srgbClr val="85A0D7"/>
      </a:accent1>
      <a:accent2>
        <a:srgbClr val="5AADC9"/>
      </a:accent2>
      <a:accent3>
        <a:srgbClr val="6CAFA4"/>
      </a:accent3>
      <a:accent4>
        <a:srgbClr val="5DB481"/>
      </a:accent4>
      <a:accent5>
        <a:srgbClr val="63B563"/>
      </a:accent5>
      <a:accent6>
        <a:srgbClr val="7FB15B"/>
      </a:accent6>
      <a:hlink>
        <a:srgbClr val="948059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447</Words>
  <Application>Microsoft Office PowerPoint</Application>
  <PresentationFormat>Grand écran</PresentationFormat>
  <Paragraphs>81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Trade Gothic Next Cond</vt:lpstr>
      <vt:lpstr>Trade Gothic Next Light</vt:lpstr>
      <vt:lpstr>Wingdings</vt:lpstr>
      <vt:lpstr>AfterglowVTI</vt:lpstr>
      <vt:lpstr>Présentation rapport de Stage</vt:lpstr>
      <vt:lpstr>Sommaire </vt:lpstr>
      <vt:lpstr>Présentation entreprise</vt:lpstr>
      <vt:lpstr>Emplacement géographique </vt:lpstr>
      <vt:lpstr>Emplacement géographique </vt:lpstr>
      <vt:lpstr>Activité 1</vt:lpstr>
      <vt:lpstr>Activité 1</vt:lpstr>
      <vt:lpstr>Activité 1</vt:lpstr>
      <vt:lpstr>Activité 2</vt:lpstr>
      <vt:lpstr>Activité 2</vt:lpstr>
      <vt:lpstr>Présentation PowerPoint</vt:lpstr>
      <vt:lpstr>Activité 2</vt:lpstr>
      <vt:lpstr>Activité 2</vt:lpstr>
      <vt:lpstr>Activité 2</vt:lpstr>
      <vt:lpstr>Activité 2</vt:lpstr>
      <vt:lpstr>Activité 2</vt:lpstr>
      <vt:lpstr>Présentation module photocopieur canon</vt:lpstr>
      <vt:lpstr>Remerciement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rapport de Stage</dc:title>
  <dc:creator>FIRMIN Leo</dc:creator>
  <cp:lastModifiedBy>FIRMIN Leo</cp:lastModifiedBy>
  <cp:revision>15</cp:revision>
  <dcterms:created xsi:type="dcterms:W3CDTF">2023-05-30T08:40:01Z</dcterms:created>
  <dcterms:modified xsi:type="dcterms:W3CDTF">2023-06-01T10:03:10Z</dcterms:modified>
</cp:coreProperties>
</file>